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8"/>
  </p:notesMasterIdLst>
  <p:handoutMasterIdLst>
    <p:handoutMasterId r:id="rId79"/>
  </p:handoutMasterIdLst>
  <p:sldIdLst>
    <p:sldId id="406" r:id="rId2"/>
    <p:sldId id="442" r:id="rId3"/>
    <p:sldId id="407" r:id="rId4"/>
    <p:sldId id="448" r:id="rId5"/>
    <p:sldId id="449" r:id="rId6"/>
    <p:sldId id="450" r:id="rId7"/>
    <p:sldId id="403" r:id="rId8"/>
    <p:sldId id="477" r:id="rId9"/>
    <p:sldId id="478" r:id="rId10"/>
    <p:sldId id="494" r:id="rId11"/>
    <p:sldId id="495" r:id="rId12"/>
    <p:sldId id="479" r:id="rId13"/>
    <p:sldId id="455" r:id="rId14"/>
    <p:sldId id="496" r:id="rId15"/>
    <p:sldId id="480" r:id="rId16"/>
    <p:sldId id="504" r:id="rId17"/>
    <p:sldId id="503" r:id="rId18"/>
    <p:sldId id="501" r:id="rId19"/>
    <p:sldId id="502" r:id="rId20"/>
    <p:sldId id="451" r:id="rId21"/>
    <p:sldId id="481" r:id="rId22"/>
    <p:sldId id="454" r:id="rId23"/>
    <p:sldId id="497" r:id="rId24"/>
    <p:sldId id="490" r:id="rId25"/>
    <p:sldId id="456" r:id="rId26"/>
    <p:sldId id="457" r:id="rId27"/>
    <p:sldId id="458" r:id="rId28"/>
    <p:sldId id="459" r:id="rId29"/>
    <p:sldId id="460" r:id="rId30"/>
    <p:sldId id="461" r:id="rId31"/>
    <p:sldId id="482" r:id="rId32"/>
    <p:sldId id="483" r:id="rId33"/>
    <p:sldId id="485" r:id="rId34"/>
    <p:sldId id="466" r:id="rId35"/>
    <p:sldId id="463" r:id="rId36"/>
    <p:sldId id="464" r:id="rId37"/>
    <p:sldId id="487" r:id="rId38"/>
    <p:sldId id="465" r:id="rId39"/>
    <p:sldId id="468" r:id="rId40"/>
    <p:sldId id="469" r:id="rId41"/>
    <p:sldId id="470" r:id="rId42"/>
    <p:sldId id="500" r:id="rId43"/>
    <p:sldId id="471" r:id="rId44"/>
    <p:sldId id="472" r:id="rId45"/>
    <p:sldId id="474" r:id="rId46"/>
    <p:sldId id="475" r:id="rId47"/>
    <p:sldId id="491" r:id="rId48"/>
    <p:sldId id="381" r:id="rId49"/>
    <p:sldId id="408" r:id="rId50"/>
    <p:sldId id="488" r:id="rId51"/>
    <p:sldId id="409" r:id="rId52"/>
    <p:sldId id="410" r:id="rId53"/>
    <p:sldId id="411" r:id="rId54"/>
    <p:sldId id="412" r:id="rId55"/>
    <p:sldId id="413" r:id="rId56"/>
    <p:sldId id="492" r:id="rId57"/>
    <p:sldId id="414" r:id="rId58"/>
    <p:sldId id="499" r:id="rId59"/>
    <p:sldId id="415" r:id="rId60"/>
    <p:sldId id="417" r:id="rId61"/>
    <p:sldId id="418" r:id="rId62"/>
    <p:sldId id="489" r:id="rId63"/>
    <p:sldId id="420" r:id="rId64"/>
    <p:sldId id="345" r:id="rId65"/>
    <p:sldId id="422" r:id="rId66"/>
    <p:sldId id="427" r:id="rId67"/>
    <p:sldId id="434" r:id="rId68"/>
    <p:sldId id="493" r:id="rId69"/>
    <p:sldId id="436" r:id="rId70"/>
    <p:sldId id="438" r:id="rId71"/>
    <p:sldId id="429" r:id="rId72"/>
    <p:sldId id="444" r:id="rId73"/>
    <p:sldId id="498" r:id="rId74"/>
    <p:sldId id="384" r:id="rId75"/>
    <p:sldId id="385" r:id="rId76"/>
    <p:sldId id="405" r:id="rId7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D7267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4" autoAdjust="0"/>
    <p:restoredTop sz="94660" autoAdjust="0"/>
  </p:normalViewPr>
  <p:slideViewPr>
    <p:cSldViewPr>
      <p:cViewPr>
        <p:scale>
          <a:sx n="60" d="100"/>
          <a:sy n="60" d="100"/>
        </p:scale>
        <p:origin x="-120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4"/>
    </p:cViewPr>
  </p:sorter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75667-3F32-439B-85A6-5F4750CA35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8272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36FA49-3118-44D2-86E3-124768458421}" type="datetimeFigureOut">
              <a:rPr lang="nb-NO"/>
              <a:pPr/>
              <a:t>09.03.2013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F25E61-FA8C-4790-A1A2-D5DB9EEC37A8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755195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25E61-FA8C-4790-A1A2-D5DB9EEC37A8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4229081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25E61-FA8C-4790-A1A2-D5DB9EEC37A8}" type="slidenum">
              <a:rPr lang="nb-NO" smtClean="0"/>
              <a:pPr/>
              <a:t>64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4229081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nb-NO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A0F07BB-E0E9-49F6-B9BA-A2F4ACD42B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68354-68DF-4F99-B279-9A585DC26A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94E7ACF-5E28-4D5B-87B8-265E37EB3CE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123AF9-548F-4013-B962-D05A245665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7067BDB-9DD9-42D5-A9C2-4EBDFC677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84FBF-7E70-4209-92B7-017AD34BA0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5C5B24-D6DF-445F-A1F4-60BBA7325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87A89E3-6CBF-48EA-9D01-394CE9DF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BA3CFBF-DCBF-4B69-87F7-87947B9D03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E064-FF29-422F-8E3C-EDEAB0DDB2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4F35C-8AA5-491A-A9BB-0F4A9DB65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0386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D72EE23-C82B-4D14-832A-036EC0F328C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72739" y="5486400"/>
            <a:ext cx="77126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-10325"/>
            <a:ext cx="6951795" cy="68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1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280788" y="1048799"/>
            <a:ext cx="4596579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3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Calibri" pitchFamily="34" charset="0"/>
                <a:cs typeface="Arial-BoldMT"/>
              </a:rPr>
              <a:t>Velkommen til Vårkonsert</a:t>
            </a:r>
            <a:endParaRPr kumimoji="0" lang="nb-NO" sz="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3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Calibri" pitchFamily="34" charset="0"/>
                <a:cs typeface="Arial-BoldMT"/>
              </a:rPr>
              <a:t>Med Hosle Skolekorps</a:t>
            </a:r>
            <a:endParaRPr kumimoji="0" lang="nb-NO" sz="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Calibri" pitchFamily="34" charset="0"/>
              <a:ea typeface="Calibri" pitchFamily="34" charset="0"/>
              <a:cs typeface="ArialM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Calibri" pitchFamily="34" charset="0"/>
                <a:cs typeface="ArialMT"/>
              </a:rPr>
              <a:t>Lørdag </a:t>
            </a:r>
            <a:r>
              <a:rPr lang="nb-NO" sz="24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ArialMT"/>
              </a:rPr>
              <a:t>9</a:t>
            </a: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Calibri" pitchFamily="34" charset="0"/>
                <a:cs typeface="ArialMT"/>
              </a:rPr>
              <a:t>. mars 2013 kl </a:t>
            </a: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Calibri" pitchFamily="34" charset="0"/>
                <a:cs typeface="ArialMT"/>
              </a:rPr>
              <a:t>16.30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Kulturhuset Stabekk Kino</a:t>
            </a:r>
            <a:endParaRPr kumimoji="0" lang="nb-NO" sz="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33600" y="0"/>
            <a:ext cx="49119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3600" b="1" dirty="0" smtClean="0">
                <a:solidFill>
                  <a:schemeClr val="accent3"/>
                </a:solidFill>
              </a:rPr>
              <a:t>Hovedkorpset</a:t>
            </a:r>
          </a:p>
          <a:p>
            <a:pPr algn="ctr"/>
            <a:r>
              <a:rPr lang="nb-NO" sz="2000" b="1" dirty="0" smtClean="0">
                <a:solidFill>
                  <a:schemeClr val="accent3"/>
                </a:solidFill>
              </a:rPr>
              <a:t>Dirigent: Harriet Hildebrand </a:t>
            </a:r>
            <a:r>
              <a:rPr lang="nb-NO" sz="2000" b="1" dirty="0" err="1" smtClean="0">
                <a:solidFill>
                  <a:schemeClr val="accent3"/>
                </a:solidFill>
              </a:rPr>
              <a:t>Kjærnsrød</a:t>
            </a:r>
            <a:endParaRPr lang="nb-NO" sz="1100" b="1" dirty="0">
              <a:solidFill>
                <a:schemeClr val="accent3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Oregon</a:t>
            </a:r>
          </a:p>
          <a:p>
            <a:r>
              <a:rPr lang="nb-NO" dirty="0" err="1" smtClean="0"/>
              <a:t>Sommerfuggel</a:t>
            </a:r>
            <a:r>
              <a:rPr lang="nb-NO" dirty="0" smtClean="0"/>
              <a:t> i vinterland</a:t>
            </a:r>
          </a:p>
          <a:p>
            <a:r>
              <a:rPr lang="nb-NO" dirty="0" smtClean="0"/>
              <a:t>Three </a:t>
            </a:r>
            <a:r>
              <a:rPr lang="nb-NO" dirty="0" err="1" smtClean="0"/>
              <a:t>Klezmer</a:t>
            </a:r>
            <a:r>
              <a:rPr lang="nb-NO" dirty="0" smtClean="0"/>
              <a:t> </a:t>
            </a:r>
            <a:r>
              <a:rPr lang="nb-NO" dirty="0" err="1" smtClean="0"/>
              <a:t>Miniatures</a:t>
            </a:r>
            <a:endParaRPr lang="nb-NO" dirty="0" smtClean="0"/>
          </a:p>
          <a:p>
            <a:r>
              <a:rPr lang="en-US" dirty="0" smtClean="0"/>
              <a:t>You </a:t>
            </a:r>
            <a:r>
              <a:rPr lang="en-US" dirty="0" smtClean="0"/>
              <a:t>give love a bad name (JK+HK)</a:t>
            </a:r>
          </a:p>
          <a:p>
            <a:r>
              <a:rPr lang="en-US" dirty="0" smtClean="0"/>
              <a:t>Hip to be square (JK+HK)</a:t>
            </a:r>
            <a:endParaRPr lang="nb-NO" dirty="0"/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16667" y="0"/>
            <a:ext cx="33457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3600" b="1" dirty="0" smtClean="0">
                <a:solidFill>
                  <a:schemeClr val="accent3"/>
                </a:solidFill>
              </a:rPr>
              <a:t>Juniorkorpset</a:t>
            </a:r>
          </a:p>
          <a:p>
            <a:pPr algn="ctr"/>
            <a:r>
              <a:rPr lang="nb-NO" sz="2000" b="1" dirty="0" smtClean="0">
                <a:solidFill>
                  <a:schemeClr val="accent3"/>
                </a:solidFill>
              </a:rPr>
              <a:t>Dirigent: Marianne Larsen</a:t>
            </a:r>
            <a:endParaRPr lang="nb-NO" sz="11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16667" y="0"/>
            <a:ext cx="33457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3600" b="1" dirty="0" smtClean="0">
                <a:solidFill>
                  <a:schemeClr val="accent3"/>
                </a:solidFill>
              </a:rPr>
              <a:t>Aspirantene</a:t>
            </a:r>
          </a:p>
          <a:p>
            <a:pPr algn="ctr"/>
            <a:r>
              <a:rPr lang="nb-NO" sz="2000" b="1" dirty="0" smtClean="0">
                <a:solidFill>
                  <a:schemeClr val="accent3"/>
                </a:solidFill>
              </a:rPr>
              <a:t>Dirigent: Marianne Larsen</a:t>
            </a:r>
            <a:endParaRPr lang="nb-NO" sz="11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1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180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_loppebilder\Dsc04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180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_loppebilder\Dsc04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533400"/>
            <a:ext cx="7391400" cy="101566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nb-NO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 du tenke </a:t>
            </a:r>
            <a:r>
              <a:rPr lang="nb-NO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deg</a:t>
            </a:r>
            <a:endParaRPr lang="nb-NO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180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_loppebilder\Dsc04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533400"/>
            <a:ext cx="7391400" cy="2862322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nb-NO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 du tenke deg en </a:t>
            </a:r>
            <a:r>
              <a:rPr lang="nb-NO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morsommere</a:t>
            </a:r>
          </a:p>
          <a:p>
            <a:pPr algn="ctr">
              <a:defRPr/>
            </a:pPr>
            <a:r>
              <a:rPr lang="nb-NO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og mer sosial </a:t>
            </a:r>
            <a:r>
              <a:rPr lang="nb-NO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måte</a:t>
            </a:r>
            <a:endParaRPr lang="nb-NO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180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_loppebilder\Dsc04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533400"/>
            <a:ext cx="7391400" cy="4708981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nb-NO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 du tenke deg en morsommere og mer sosial måte å </a:t>
            </a:r>
            <a:r>
              <a:rPr lang="nb-NO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tjene</a:t>
            </a:r>
          </a:p>
          <a:p>
            <a:pPr algn="ctr">
              <a:defRPr/>
            </a:pPr>
            <a:r>
              <a:rPr lang="nb-NO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Kr 300 000 ?</a:t>
            </a:r>
            <a:endParaRPr lang="nb-NO" sz="6000" b="1" dirty="0">
              <a:solidFill>
                <a:srgbClr val="FFFF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180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_loppebilder\Dsc04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/>
          </a:p>
        </p:txBody>
      </p:sp>
      <p:pic>
        <p:nvPicPr>
          <p:cNvPr id="14339" name="Content Placeholder 3" descr="_korps_tittel_jpg_1018498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715125"/>
          </a:xfrm>
        </p:spPr>
      </p:pic>
    </p:spTree>
  </p:cSld>
  <p:clrMapOvr>
    <a:masterClrMapping/>
  </p:clrMapOvr>
  <p:transition advTm="1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/>
          </a:p>
        </p:txBody>
      </p:sp>
      <p:pic>
        <p:nvPicPr>
          <p:cNvPr id="14339" name="Content Placeholder 3" descr="_korps_tittel_jpg_1018498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715125"/>
          </a:xfrm>
        </p:spPr>
      </p:pic>
      <p:sp>
        <p:nvSpPr>
          <p:cNvPr id="5" name="Rectangle 4"/>
          <p:cNvSpPr/>
          <p:nvPr/>
        </p:nvSpPr>
        <p:spPr>
          <a:xfrm>
            <a:off x="838200" y="457200"/>
            <a:ext cx="7391400" cy="5092958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nb-NO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Endelig !</a:t>
            </a:r>
          </a:p>
          <a:p>
            <a:pPr algn="ctr">
              <a:defRPr/>
            </a:pPr>
            <a:endParaRPr lang="nb-NO" sz="6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nb-NO" sz="8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LOPPEMARKED</a:t>
            </a:r>
            <a:endParaRPr lang="nb-NO" sz="6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endParaRPr lang="nb-NO" sz="6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nb-NO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4.-5. mai 2013 </a:t>
            </a:r>
            <a:endParaRPr lang="nb-NO" sz="6000" b="1" dirty="0">
              <a:solidFill>
                <a:srgbClr val="FFFF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C:\_loppebilder\Dsc04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C:\_loppebilder\Dsc04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914400" y="457201"/>
            <a:ext cx="6858000" cy="1323439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Tx/>
              <a:buChar char="-"/>
              <a:defRPr/>
            </a:pPr>
            <a:r>
              <a:rPr lang="nb-NO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Flyers ”panterlapper” deles ut før påske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C:\_loppebilder\Dsc04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914400" y="457201"/>
            <a:ext cx="6858000" cy="3785652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Tx/>
              <a:buChar char="-"/>
              <a:defRPr/>
            </a:pPr>
            <a:r>
              <a:rPr lang="nb-NO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Flyers ”panterlapper” deles ut før påske</a:t>
            </a:r>
          </a:p>
          <a:p>
            <a:pPr algn="ctr">
              <a:buFontTx/>
              <a:buChar char="-"/>
              <a:defRPr/>
            </a:pPr>
            <a:endParaRPr lang="nb-NO" sz="4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nb-NO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Container for lopper fra 4.april. Innlevering  hver torsdag</a:t>
            </a:r>
            <a:endParaRPr lang="nb-NO" sz="48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C:\_loppebilder\Dsc04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914400" y="457201"/>
            <a:ext cx="6858000" cy="56388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Tx/>
              <a:buChar char="-"/>
              <a:defRPr/>
            </a:pPr>
            <a:r>
              <a:rPr lang="nb-NO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Flyers ”panterlapper” deles ut før påske</a:t>
            </a:r>
          </a:p>
          <a:p>
            <a:pPr algn="ctr">
              <a:buFontTx/>
              <a:buChar char="-"/>
              <a:defRPr/>
            </a:pPr>
            <a:endParaRPr lang="nb-NO" sz="4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nb-NO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Container for lopper fra 4.april. Innlevering  hver torsdag</a:t>
            </a:r>
            <a:endParaRPr lang="nb-NO" sz="48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endParaRPr lang="nb-NO" sz="4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FontTx/>
              <a:buChar char="-"/>
              <a:defRPr/>
            </a:pPr>
            <a:r>
              <a:rPr lang="nb-NO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Hold av noen dager i uken før loppehelgen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C:\_loppebilder\Dsc04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/>
          </a:p>
        </p:txBody>
      </p:sp>
      <p:pic>
        <p:nvPicPr>
          <p:cNvPr id="9219" name="Content Placeholder 3" descr="180420090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1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 descr="C:\_loppebilder\Dsc042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/>
          </a:p>
        </p:txBody>
      </p:sp>
      <p:pic>
        <p:nvPicPr>
          <p:cNvPr id="12291" name="Content Placeholder 3" descr="180420090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1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  <p:transition advTm="1000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685800" y="2133600"/>
            <a:ext cx="7696200" cy="297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pic>
        <p:nvPicPr>
          <p:cNvPr id="22531" name="Picture 4" descr="Grasrotandelen_logo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971800"/>
            <a:ext cx="3100388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7" descr="http://a1.twimg.com/profile_images/498510290/norsk_tipping_logo_big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90800"/>
            <a:ext cx="19050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6" descr="Untitled-4.bmp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2195513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09600" y="304800"/>
            <a:ext cx="74834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nb-NO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La korpset vårt bli din</a:t>
            </a:r>
          </a:p>
          <a:p>
            <a:pPr algn="ctr">
              <a:defRPr/>
            </a:pPr>
            <a:r>
              <a:rPr lang="nb-NO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GRASROT MOTTAKER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524000" y="5334000"/>
            <a:ext cx="6019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nb-NO" sz="2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Se </a:t>
            </a:r>
            <a:r>
              <a:rPr lang="nb-NO" sz="28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www.HosleSkolekorps.no</a:t>
            </a:r>
            <a:endParaRPr lang="nb-NO" sz="28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 spd="slow" advTm="7000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819400"/>
            <a:ext cx="5638800" cy="305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22325" y="381000"/>
            <a:ext cx="74834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nb-NO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SOMMERKURS </a:t>
            </a:r>
            <a:r>
              <a:rPr lang="nb-NO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  <a:endParaRPr lang="nb-NO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66411" y="1295400"/>
            <a:ext cx="6023829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Påmeldingsfrist 15.april</a:t>
            </a:r>
          </a:p>
          <a:p>
            <a:pPr algn="ctr"/>
            <a:endParaRPr lang="nb-NO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nb-NO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Les mer på </a:t>
            </a:r>
            <a:r>
              <a:rPr lang="nb-NO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www.hosleskolekorps.no</a:t>
            </a:r>
            <a:endParaRPr lang="nb-NO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  <a:p>
            <a:endParaRPr lang="nb-NO" dirty="0"/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0"/>
            <a:ext cx="5562600" cy="6172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skal uniformen se ut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nb-NO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0"/>
            <a:ext cx="5562600" cy="6172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r>
              <a:rPr lang="nb-NO" smtClean="0"/>
              <a:t>Hvordan </a:t>
            </a:r>
            <a:r>
              <a:rPr lang="nb-NO" sz="1800" smtClean="0"/>
              <a:t>skal uniformen se ut</a:t>
            </a:r>
            <a:r>
              <a:rPr lang="nb-NO" smtClean="0"/>
              <a:t> ?</a:t>
            </a:r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r>
              <a:rPr lang="nb-NO" smtClean="0"/>
              <a:t>Hvem </a:t>
            </a:r>
            <a:r>
              <a:rPr lang="nb-NO" sz="1800" smtClean="0"/>
              <a:t>kontakter vi ved fravær</a:t>
            </a:r>
            <a:r>
              <a:rPr lang="nb-NO" smtClean="0"/>
              <a:t> ?</a:t>
            </a:r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endParaRPr lang="nb-NO" smtClean="0"/>
          </a:p>
          <a:p>
            <a:pPr eaLnBrk="1" hangingPunct="1">
              <a:buFontTx/>
              <a:buNone/>
            </a:pPr>
            <a:endParaRPr lang="nb-NO" smtClean="0"/>
          </a:p>
        </p:txBody>
      </p:sp>
    </p:spTree>
  </p:cSld>
  <p:clrMapOvr>
    <a:masterClrMapping/>
  </p:clrMapOvr>
  <p:transition spd="slow" advTm="1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0"/>
            <a:ext cx="5562600" cy="6172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/>
              <a:t>Hvordan</a:t>
            </a:r>
            <a:r>
              <a:rPr lang="nb-NO" sz="1800" dirty="0" smtClean="0"/>
              <a:t> gjennomføres en korpsvakt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skal uniformen se ut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Hvem </a:t>
            </a:r>
            <a:r>
              <a:rPr lang="nb-NO" sz="1800" dirty="0" smtClean="0"/>
              <a:t>er styret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/>
              <a:t>Hvem </a:t>
            </a:r>
            <a:r>
              <a:rPr lang="nb-NO" sz="1800" dirty="0" smtClean="0"/>
              <a:t>kontakter vi ved fravær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blir jeg grasrotgiver</a:t>
            </a:r>
            <a:r>
              <a:rPr lang="nb-NO" dirty="0" smtClean="0"/>
              <a:t> ? 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</p:txBody>
      </p:sp>
    </p:spTree>
  </p:cSld>
  <p:clrMapOvr>
    <a:masterClrMapping/>
  </p:clrMapOvr>
  <p:transition spd="slow" advTm="1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0"/>
            <a:ext cx="5562600" cy="6172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dirty="0" smtClean="0"/>
              <a:t>Når </a:t>
            </a:r>
            <a:r>
              <a:rPr lang="nb-NO" sz="1800" dirty="0" smtClean="0"/>
              <a:t>er seminaret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/>
              <a:t>Hvordan</a:t>
            </a:r>
            <a:r>
              <a:rPr lang="nb-NO" sz="1800" dirty="0" smtClean="0"/>
              <a:t> gjennomføres en korpsvakt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Når </a:t>
            </a:r>
            <a:r>
              <a:rPr lang="nb-NO" sz="1800" dirty="0" smtClean="0"/>
              <a:t>har jeg korpsvakt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skal uniformen se ut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Hvem </a:t>
            </a:r>
            <a:r>
              <a:rPr lang="nb-NO" sz="1800" dirty="0" smtClean="0"/>
              <a:t>er styret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/>
              <a:t>Hvem </a:t>
            </a:r>
            <a:r>
              <a:rPr lang="nb-NO" sz="1800" dirty="0" smtClean="0"/>
              <a:t>kontakter vi ved fravær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Hva </a:t>
            </a:r>
            <a:r>
              <a:rPr lang="nb-NO" sz="1800" dirty="0" smtClean="0"/>
              <a:t>går alle inntekter til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blir jeg grasrotgiver</a:t>
            </a:r>
            <a:r>
              <a:rPr lang="nb-NO" dirty="0" smtClean="0"/>
              <a:t> ? 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</p:txBody>
      </p:sp>
    </p:spTree>
  </p:cSld>
  <p:clrMapOvr>
    <a:masterClrMapping/>
  </p:clrMapOvr>
  <p:transition spd="slow" advTm="1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0"/>
            <a:ext cx="5562600" cy="6172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dirty="0" smtClean="0"/>
              <a:t>Når </a:t>
            </a:r>
            <a:r>
              <a:rPr lang="nb-NO" sz="1800" dirty="0" smtClean="0"/>
              <a:t>er seminaret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 </a:t>
            </a:r>
            <a:r>
              <a:rPr lang="nb-NO" sz="1800" dirty="0" smtClean="0"/>
              <a:t>skal vi møte opp</a:t>
            </a:r>
            <a:r>
              <a:rPr lang="nb-NO" dirty="0" smtClean="0"/>
              <a:t>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Hvordan</a:t>
            </a:r>
            <a:r>
              <a:rPr lang="nb-NO" sz="1800" dirty="0" smtClean="0"/>
              <a:t> gjennomføres en korpsvakt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Når </a:t>
            </a:r>
            <a:r>
              <a:rPr lang="nb-NO" sz="1800" dirty="0" smtClean="0"/>
              <a:t>har jeg korpsvakt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skal uniformen se ut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Hvem </a:t>
            </a:r>
            <a:r>
              <a:rPr lang="nb-NO" sz="1800" dirty="0" smtClean="0"/>
              <a:t>er styret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behandler vi et instrument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Hvem </a:t>
            </a:r>
            <a:r>
              <a:rPr lang="nb-NO" sz="1800" dirty="0" smtClean="0"/>
              <a:t>kontakter vi ved fravær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Hva </a:t>
            </a:r>
            <a:r>
              <a:rPr lang="nb-NO" sz="1800" dirty="0" smtClean="0"/>
              <a:t>går alle inntekter til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blir jeg grasrotgiver</a:t>
            </a:r>
            <a:r>
              <a:rPr lang="nb-NO" dirty="0" smtClean="0"/>
              <a:t> ? 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295400"/>
            <a:ext cx="8555547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www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Hosle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Skolekorps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1525146" y="228600"/>
            <a:ext cx="60035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sz="4000" dirty="0" smtClean="0"/>
              <a:t>Alle svarene finner du på</a:t>
            </a:r>
            <a:r>
              <a:rPr lang="nb-NO" sz="4000" dirty="0" smtClean="0">
                <a:solidFill>
                  <a:schemeClr val="bg1"/>
                </a:solidFill>
              </a:rPr>
              <a:t>:</a:t>
            </a:r>
            <a:endParaRPr lang="nb-NO" sz="4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0"/>
            <a:ext cx="5562600" cy="6172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/>
              <a:t>Hvem </a:t>
            </a:r>
            <a:r>
              <a:rPr lang="nb-NO" sz="1800" dirty="0" smtClean="0"/>
              <a:t>er styret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behandler vi et instrument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Hvem </a:t>
            </a:r>
            <a:r>
              <a:rPr lang="nb-NO" sz="1800" dirty="0" smtClean="0"/>
              <a:t>kontakter vi ved fravær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Hva </a:t>
            </a:r>
            <a:r>
              <a:rPr lang="nb-NO" sz="1800" dirty="0" smtClean="0"/>
              <a:t>går alle inntekter til</a:t>
            </a:r>
            <a:r>
              <a:rPr lang="nb-NO" dirty="0" smtClean="0"/>
              <a:t> ?</a:t>
            </a:r>
          </a:p>
          <a:p>
            <a:pPr eaLnBrk="1" hangingPunct="1">
              <a:buFontTx/>
              <a:buNone/>
            </a:pPr>
            <a:r>
              <a:rPr lang="nb-NO" dirty="0" smtClean="0"/>
              <a:t>Hvordan </a:t>
            </a:r>
            <a:r>
              <a:rPr lang="nb-NO" sz="1800" dirty="0" smtClean="0"/>
              <a:t>blir jeg grasrotgiver</a:t>
            </a:r>
            <a:r>
              <a:rPr lang="nb-NO" dirty="0" smtClean="0"/>
              <a:t> ? </a:t>
            </a:r>
          </a:p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>
              <a:buFontTx/>
              <a:buNone/>
            </a:pPr>
            <a:endParaRPr lang="nb-NO" dirty="0" smtClean="0"/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8229600" cy="4419600"/>
          </a:xfrm>
        </p:spPr>
        <p:txBody>
          <a:bodyPr/>
          <a:lstStyle/>
          <a:p>
            <a:pPr algn="ctr"/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Sommertur for Hovedkorpset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23. – 27. juni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Mer info og påmelding kommer på </a:t>
            </a:r>
            <a:r>
              <a:rPr lang="nb-NO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www.HosleSkolekorps.no</a:t>
            </a:r>
            <a:endParaRPr lang="nb-NO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0"/>
            <a:ext cx="4572000" cy="277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133600"/>
            <a:ext cx="7085013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85800" y="304800"/>
            <a:ext cx="8077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b-NO" sz="3200" dirty="0"/>
              <a:t>Helgen </a:t>
            </a:r>
            <a:r>
              <a:rPr lang="nb-NO" sz="3200" dirty="0" smtClean="0"/>
              <a:t>7.-9. </a:t>
            </a:r>
            <a:r>
              <a:rPr lang="nb-NO" sz="3200" dirty="0"/>
              <a:t>juni drar</a:t>
            </a:r>
          </a:p>
          <a:p>
            <a:pPr algn="ctr"/>
            <a:r>
              <a:rPr lang="nb-NO" sz="3200" dirty="0" smtClean="0"/>
              <a:t>Aspirantene (som da er blitt juniorer)</a:t>
            </a:r>
            <a:endParaRPr lang="nb-NO" sz="3200" dirty="0"/>
          </a:p>
          <a:p>
            <a:pPr algn="ctr"/>
            <a:r>
              <a:rPr lang="nb-NO" sz="3200" dirty="0" smtClean="0"/>
              <a:t>på festival i Skien</a:t>
            </a:r>
            <a:endParaRPr lang="nb-NO" sz="3200" dirty="0"/>
          </a:p>
          <a:p>
            <a:endParaRPr lang="nb-NO" sz="3200" dirty="0">
              <a:solidFill>
                <a:schemeClr val="accent1"/>
              </a:solidFill>
            </a:endParaRPr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1143000" y="4800600"/>
            <a:ext cx="6858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3200" dirty="0"/>
              <a:t>Følg med! Påmelding kommer </a:t>
            </a:r>
            <a:r>
              <a:rPr lang="nb-NO" sz="3200" dirty="0" smtClean="0"/>
              <a:t>snart på </a:t>
            </a:r>
            <a:r>
              <a:rPr lang="nb-NO" sz="3200" dirty="0" err="1" smtClean="0"/>
              <a:t>www.HosleSkolekorps.no</a:t>
            </a:r>
            <a:endParaRPr lang="nb-NO" sz="3200" dirty="0"/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146" name="Picture 2" descr="C:\130203 Korpstur til Klækken\TilWeb\VT13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257800" cy="6885214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7244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 descr="C:\130203 Korpstur til Klækken\TilWeb\VT13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0062" cy="5715000"/>
          </a:xfrm>
          <a:prstGeom prst="rect">
            <a:avLst/>
          </a:prstGeom>
          <a:noFill/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098" name="Picture 2" descr="C:\130203 Korpstur til Klækken\TilWeb\VT13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50270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4770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8229600" cy="4419600"/>
          </a:xfrm>
        </p:spPr>
        <p:txBody>
          <a:bodyPr/>
          <a:lstStyle/>
          <a:p>
            <a:pPr algn="ctr"/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Sommertur for Hovedkorpset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23. – 27. juni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Mer info og påmelding kommer på </a:t>
            </a:r>
            <a:r>
              <a:rPr lang="nb-NO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www.HosleSkolekorps.no</a:t>
            </a:r>
            <a:endParaRPr lang="nb-NO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0"/>
            <a:ext cx="4572000" cy="277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122" name="Picture 2" descr="C:\130203 Korpstur til Klækken\TilWeb\VT13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8377948" cy="6858000"/>
          </a:xfrm>
          <a:prstGeom prst="rect">
            <a:avLst/>
          </a:prstGeom>
          <a:noFill/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62484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170" name="Picture 2" descr="C:\130203 Korpstur til Klækken\TilWeb\VT13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0"/>
            <a:ext cx="6688667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4864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194" name="Picture 2" descr="C:\130203 Korpstur til Klækken\TilWeb\VT1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7891" cy="5715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218" name="Picture 2" descr="C:\130203 Korpstur til Klækken\TilWeb\VT1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7413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191000"/>
            <a:ext cx="8555547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www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Hosle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Skolekorps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sz="4800" dirty="0" smtClean="0"/>
              <a:t>Korpsets Bruktmarked!</a:t>
            </a:r>
            <a:endParaRPr lang="nb-NO" sz="4000" dirty="0" smtClean="0"/>
          </a:p>
          <a:p>
            <a:pPr algn="ctr" eaLnBrk="1" hangingPunct="1"/>
            <a:endParaRPr lang="nb-NO" sz="3200" dirty="0" smtClean="0"/>
          </a:p>
          <a:p>
            <a:pPr algn="ctr" eaLnBrk="1" hangingPunct="1"/>
            <a:r>
              <a:rPr lang="nb-NO" sz="3200" dirty="0" smtClean="0"/>
              <a:t>Har dine barn vokst ut av sine</a:t>
            </a:r>
          </a:p>
          <a:p>
            <a:pPr algn="ctr" eaLnBrk="1" hangingPunct="1"/>
            <a:r>
              <a:rPr lang="nb-NO" sz="3200" dirty="0" smtClean="0"/>
              <a:t> hvite skjorter, sorte sko?</a:t>
            </a:r>
          </a:p>
          <a:p>
            <a:pPr algn="ctr" eaLnBrk="1" hangingPunct="1"/>
            <a:r>
              <a:rPr lang="nb-NO" sz="3200" dirty="0" smtClean="0"/>
              <a:t>Har du andre </a:t>
            </a:r>
            <a:r>
              <a:rPr lang="nb-NO" sz="3200" dirty="0" err="1" smtClean="0"/>
              <a:t>korps-effekter</a:t>
            </a:r>
            <a:r>
              <a:rPr lang="nb-NO" sz="3200" dirty="0" smtClean="0"/>
              <a:t> du kan selge?</a:t>
            </a:r>
          </a:p>
          <a:p>
            <a:pPr algn="ctr" eaLnBrk="1" hangingPunct="1"/>
            <a:endParaRPr lang="nb-NO" sz="4000" dirty="0" smtClean="0"/>
          </a:p>
          <a:p>
            <a:pPr algn="ctr" eaLnBrk="1" hangingPunct="1"/>
            <a:r>
              <a:rPr lang="nb-NO" sz="4000" dirty="0" smtClean="0"/>
              <a:t>Legg ut en </a:t>
            </a:r>
            <a:r>
              <a:rPr lang="nb-NO" sz="4000" dirty="0" err="1" smtClean="0"/>
              <a:t>gratis-annonse</a:t>
            </a:r>
            <a:r>
              <a:rPr lang="nb-NO" sz="4000" dirty="0" smtClean="0"/>
              <a:t> på</a:t>
            </a:r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42" name="Picture 2" descr="C:\130203 Korpstur til Klækken\TilWeb\VT1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3660" cy="62484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1266" name="Picture 2" descr="C:\130203 Korpstur til Klækken\TilWeb\VT1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7308" cy="44958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314" name="Picture 2" descr="C:\130203 Korpstur til Klækken\TilWeb\VT1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8523162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324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4338" name="Picture 2" descr="C:\130203 Korpstur til Klækken\IMG_46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096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Vinterseminar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2013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133600"/>
            <a:ext cx="7085013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85800" y="304800"/>
            <a:ext cx="8077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b-NO" sz="3200" dirty="0"/>
              <a:t>Helgen </a:t>
            </a:r>
            <a:r>
              <a:rPr lang="nb-NO" sz="3200" dirty="0" smtClean="0"/>
              <a:t>7.-9. </a:t>
            </a:r>
            <a:r>
              <a:rPr lang="nb-NO" sz="3200" dirty="0"/>
              <a:t>juni drar</a:t>
            </a:r>
          </a:p>
          <a:p>
            <a:pPr algn="ctr"/>
            <a:r>
              <a:rPr lang="nb-NO" sz="3200" dirty="0" smtClean="0"/>
              <a:t>Aspirantene (som da er blitt juniorer)</a:t>
            </a:r>
            <a:endParaRPr lang="nb-NO" sz="3200" dirty="0"/>
          </a:p>
          <a:p>
            <a:pPr algn="ctr"/>
            <a:r>
              <a:rPr lang="nb-NO" sz="3200" dirty="0" smtClean="0"/>
              <a:t>på festival i Skien</a:t>
            </a:r>
            <a:endParaRPr lang="nb-NO" sz="3200" dirty="0"/>
          </a:p>
          <a:p>
            <a:endParaRPr lang="nb-NO" sz="3200" dirty="0">
              <a:solidFill>
                <a:schemeClr val="accent1"/>
              </a:solidFill>
            </a:endParaRPr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1143000" y="4800600"/>
            <a:ext cx="6858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3200" dirty="0"/>
              <a:t>Følg med! Påmelding kommer </a:t>
            </a:r>
            <a:r>
              <a:rPr lang="nb-NO" sz="3200" dirty="0" smtClean="0"/>
              <a:t>snart på </a:t>
            </a:r>
            <a:r>
              <a:rPr lang="nb-NO" sz="3200" dirty="0" err="1" smtClean="0"/>
              <a:t>www.HosleSkolekorps.no</a:t>
            </a:r>
            <a:endParaRPr lang="nb-NO" sz="3200" dirty="0"/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 smtClean="0"/>
          </a:p>
        </p:txBody>
      </p:sp>
      <p:pic>
        <p:nvPicPr>
          <p:cNvPr id="11265" name="Picture 1" descr="Y:\Private Bilder\KF2012DeBeste\kf201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50" y="0"/>
            <a:ext cx="9201150" cy="4429125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1"/>
          <p:cNvSpPr txBox="1">
            <a:spLocks noGrp="1" noChangeArrowheads="1"/>
          </p:cNvSpPr>
          <p:nvPr>
            <p:ph idx="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b-NO" smtClean="0"/>
              <a:t>Musikantfest 2012</a:t>
            </a:r>
          </a:p>
          <a:p>
            <a:r>
              <a:rPr lang="nb-NO" smtClean="0"/>
              <a:t>Foto: Thomas H</a:t>
            </a:r>
            <a:endParaRPr lang="nb-NO" dirty="0"/>
          </a:p>
        </p:txBody>
      </p:sp>
      <p:pic>
        <p:nvPicPr>
          <p:cNvPr id="50178" name="Picture 2" descr="Y:\Private Bilder\KF2012DeBeste\kf201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54580" cy="48006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8229600" cy="4419600"/>
          </a:xfrm>
        </p:spPr>
        <p:txBody>
          <a:bodyPr/>
          <a:lstStyle/>
          <a:p>
            <a:pPr algn="ctr"/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Sommertur for Hovedkorpset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23. – 27. juni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Mer info og påmelding kommer på </a:t>
            </a:r>
            <a:r>
              <a:rPr lang="nb-NO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www.HosleSkolekorps.no</a:t>
            </a:r>
            <a:endParaRPr lang="nb-NO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0"/>
            <a:ext cx="4572000" cy="277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1202" name="Picture 2" descr="Y:\Private Bilder\KF2012DeBeste\kf201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6642100" cy="67691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391400" y="0"/>
            <a:ext cx="1752600" cy="566309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Musikantfest 2012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Foto: Thomas H</a:t>
            </a:r>
            <a:endParaRPr kumimoji="0" lang="nb-NO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562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2226" name="Picture 2" descr="Y:\Private Bilder\KF2012DeBeste\kf201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5181600" cy="6853466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800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3250" name="Picture 2" descr="Y:\Private Bilder\KF2012DeBeste\kf2012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80709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6388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4274" name="Picture 2" descr="Y:\Private Bilder\KF2012DeBeste\kf2012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393925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5298" name="Picture 2" descr="Y:\Private Bilder\KF2012DeBeste\kf201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8768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133600"/>
            <a:ext cx="7085013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85800" y="304800"/>
            <a:ext cx="8077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b-NO" sz="3200" dirty="0"/>
              <a:t>Helgen </a:t>
            </a:r>
            <a:r>
              <a:rPr lang="nb-NO" sz="3200" dirty="0" smtClean="0"/>
              <a:t>7.-9. </a:t>
            </a:r>
            <a:r>
              <a:rPr lang="nb-NO" sz="3200" dirty="0"/>
              <a:t>juni drar</a:t>
            </a:r>
          </a:p>
          <a:p>
            <a:pPr algn="ctr"/>
            <a:r>
              <a:rPr lang="nb-NO" sz="3200" dirty="0" smtClean="0"/>
              <a:t>Aspirantene (som da er blitt juniorer)</a:t>
            </a:r>
            <a:endParaRPr lang="nb-NO" sz="3200" dirty="0"/>
          </a:p>
          <a:p>
            <a:pPr algn="ctr"/>
            <a:r>
              <a:rPr lang="nb-NO" sz="3200" dirty="0" smtClean="0"/>
              <a:t>på festival i Skien</a:t>
            </a:r>
            <a:endParaRPr lang="nb-NO" sz="3200" dirty="0"/>
          </a:p>
          <a:p>
            <a:endParaRPr lang="nb-NO" sz="3200" dirty="0">
              <a:solidFill>
                <a:schemeClr val="accent1"/>
              </a:solidFill>
            </a:endParaRPr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1143000" y="4800600"/>
            <a:ext cx="6858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3200" dirty="0"/>
              <a:t>Følg med! Påmelding kommer </a:t>
            </a:r>
            <a:r>
              <a:rPr lang="nb-NO" sz="3200" dirty="0" smtClean="0"/>
              <a:t>snart på </a:t>
            </a:r>
            <a:r>
              <a:rPr lang="nb-NO" sz="3200" dirty="0" err="1" smtClean="0"/>
              <a:t>www.HosleSkolekorps.no</a:t>
            </a:r>
            <a:endParaRPr lang="nb-NO" sz="3200" dirty="0"/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6322" name="Picture 2" descr="Y:\Private Bilder\KF2012DeBeste\kf201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339694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191000"/>
            <a:ext cx="8555547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www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Hosle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Skolekorps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sz="4800" dirty="0" smtClean="0"/>
              <a:t>Korpsets Bruktmarked!</a:t>
            </a:r>
            <a:endParaRPr lang="nb-NO" sz="4000" dirty="0" smtClean="0"/>
          </a:p>
          <a:p>
            <a:pPr algn="ctr" eaLnBrk="1" hangingPunct="1"/>
            <a:endParaRPr lang="nb-NO" sz="3200" dirty="0" smtClean="0"/>
          </a:p>
          <a:p>
            <a:pPr algn="ctr" eaLnBrk="1" hangingPunct="1"/>
            <a:r>
              <a:rPr lang="nb-NO" sz="3200" dirty="0" smtClean="0"/>
              <a:t>Har dine barn vokst ut av sine</a:t>
            </a:r>
          </a:p>
          <a:p>
            <a:pPr algn="ctr" eaLnBrk="1" hangingPunct="1"/>
            <a:r>
              <a:rPr lang="nb-NO" sz="3200" dirty="0" smtClean="0"/>
              <a:t> hvite skjorter, sorte sko?</a:t>
            </a:r>
          </a:p>
          <a:p>
            <a:pPr algn="ctr" eaLnBrk="1" hangingPunct="1"/>
            <a:r>
              <a:rPr lang="nb-NO" sz="3200" dirty="0" smtClean="0"/>
              <a:t>Har du andre </a:t>
            </a:r>
            <a:r>
              <a:rPr lang="nb-NO" sz="3200" dirty="0" err="1" smtClean="0"/>
              <a:t>korps-effekter</a:t>
            </a:r>
            <a:r>
              <a:rPr lang="nb-NO" sz="3200" dirty="0" smtClean="0"/>
              <a:t> du kan selge?</a:t>
            </a:r>
          </a:p>
          <a:p>
            <a:pPr algn="ctr" eaLnBrk="1" hangingPunct="1"/>
            <a:endParaRPr lang="nb-NO" sz="4000" dirty="0" smtClean="0"/>
          </a:p>
          <a:p>
            <a:pPr algn="ctr" eaLnBrk="1" hangingPunct="1"/>
            <a:r>
              <a:rPr lang="nb-NO" sz="4000" dirty="0" smtClean="0"/>
              <a:t>Legg ut en </a:t>
            </a:r>
            <a:r>
              <a:rPr lang="nb-NO" sz="4000" dirty="0" err="1" smtClean="0"/>
              <a:t>gratis-annonse</a:t>
            </a:r>
            <a:r>
              <a:rPr lang="nb-NO" sz="4000" dirty="0" smtClean="0"/>
              <a:t> på</a:t>
            </a:r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7346" name="Picture 2" descr="Y:\Private Bilder\KF2012DeBeste\kf201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9927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9394" name="Picture 2" descr="Y:\Private Bilder\KF2012DeBeste\kf2012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264613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0418" name="Picture 2" descr="Y:\Private Bilder\KF2012DeBeste\kf2012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0825" cy="63246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705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8229600" cy="4419600"/>
          </a:xfrm>
        </p:spPr>
        <p:txBody>
          <a:bodyPr/>
          <a:lstStyle/>
          <a:p>
            <a:pPr algn="ctr"/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Sommertur for Hovedkorpset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23. – 27. juni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nb-NO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nb-NO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Mer info og påmelding kommer på </a:t>
            </a:r>
            <a:r>
              <a:rPr lang="nb-NO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www.HosleSkolekorps.no</a:t>
            </a:r>
            <a:endParaRPr lang="nb-NO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0"/>
            <a:ext cx="4572000" cy="277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2466" name="Picture 2" descr="Y:\Private Bilder\KF2012DeBeste\kf2012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7087365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562600" y="0"/>
            <a:ext cx="24384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Musikantfest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685800" y="2133600"/>
            <a:ext cx="7696200" cy="297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pic>
        <p:nvPicPr>
          <p:cNvPr id="22531" name="Picture 4" descr="Grasrotandelen_logo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971800"/>
            <a:ext cx="3100388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7" descr="http://a1.twimg.com/profile_images/498510290/norsk_tipping_logo_big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90800"/>
            <a:ext cx="19050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6" descr="Untitled-4.bmp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2195513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09600" y="304800"/>
            <a:ext cx="74834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nb-NO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La korpset vårt bli din</a:t>
            </a:r>
          </a:p>
          <a:p>
            <a:pPr algn="ctr">
              <a:defRPr/>
            </a:pPr>
            <a:r>
              <a:rPr lang="nb-NO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GRASROT MOTTAKER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524000" y="5334000"/>
            <a:ext cx="6019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nb-NO" sz="2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Se </a:t>
            </a:r>
            <a:r>
              <a:rPr lang="nb-NO" sz="28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www.HosleSkolekorps.no</a:t>
            </a:r>
            <a:endParaRPr lang="nb-NO" sz="28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194" name="AutoShape 2" descr="http://www.hosleskolekorps.no/memberspage.php?download=attach/0266/06paris12.jpg"/>
          <p:cNvSpPr>
            <a:spLocks noChangeAspect="1" noChangeArrowheads="1"/>
          </p:cNvSpPr>
          <p:nvPr/>
        </p:nvSpPr>
        <p:spPr bwMode="auto">
          <a:xfrm>
            <a:off x="63500" y="-1651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8195" name="Picture 3" descr="C:\Høstkonsert 2012\Slideshow\12paris1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7772400" y="0"/>
            <a:ext cx="13716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Paris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3" name="Picture 1" descr="C:\Høstkonsert 2012\Slideshow\Imag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0"/>
            <a:ext cx="6678705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629400" y="0"/>
            <a:ext cx="13716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Paris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2466" name="Picture 2" descr="C:\Høstkonsert 2012\Slideshow\Image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920" cy="4572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7772400" y="0"/>
            <a:ext cx="13716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Paris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133600"/>
            <a:ext cx="7085013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85800" y="304800"/>
            <a:ext cx="8077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b-NO" sz="3200" dirty="0"/>
              <a:t>Helgen </a:t>
            </a:r>
            <a:r>
              <a:rPr lang="nb-NO" sz="3200" dirty="0" smtClean="0"/>
              <a:t>7.-9. </a:t>
            </a:r>
            <a:r>
              <a:rPr lang="nb-NO" sz="3200" dirty="0"/>
              <a:t>juni drar</a:t>
            </a:r>
          </a:p>
          <a:p>
            <a:pPr algn="ctr"/>
            <a:r>
              <a:rPr lang="nb-NO" sz="3200" dirty="0" smtClean="0"/>
              <a:t>Aspirantene (som da er blitt juniorer)</a:t>
            </a:r>
            <a:endParaRPr lang="nb-NO" sz="3200" dirty="0"/>
          </a:p>
          <a:p>
            <a:pPr algn="ctr"/>
            <a:r>
              <a:rPr lang="nb-NO" sz="3200" dirty="0" smtClean="0"/>
              <a:t>på festival i Skien</a:t>
            </a:r>
            <a:endParaRPr lang="nb-NO" sz="3200" dirty="0"/>
          </a:p>
          <a:p>
            <a:endParaRPr lang="nb-NO" sz="3200" dirty="0">
              <a:solidFill>
                <a:schemeClr val="accent1"/>
              </a:solidFill>
            </a:endParaRPr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1143000" y="4800600"/>
            <a:ext cx="6858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3200" dirty="0"/>
              <a:t>Følg med! Påmelding kommer </a:t>
            </a:r>
            <a:r>
              <a:rPr lang="nb-NO" sz="3200" dirty="0" smtClean="0"/>
              <a:t>snart på </a:t>
            </a:r>
            <a:r>
              <a:rPr lang="nb-NO" sz="3200" dirty="0" err="1" smtClean="0"/>
              <a:t>www.HosleSkolekorps.no</a:t>
            </a:r>
            <a:endParaRPr lang="nb-NO" sz="3200" dirty="0"/>
          </a:p>
        </p:txBody>
      </p:sp>
    </p:spTree>
  </p:cSld>
  <p:clrMapOvr>
    <a:masterClrMapping/>
  </p:clrMapOvr>
  <p:transition spd="slow" advTm="2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4514" name="Picture 2" descr="C:\Høstkonsert 2012\Slideshow\Image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76897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7315200" y="0"/>
            <a:ext cx="13716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Paris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6562" name="Picture 2" descr="C:\Høstkonsert 2012\Slideshow\Image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8763000" cy="68244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7772400" y="0"/>
            <a:ext cx="13716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Paris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5" name="Picture 1" descr="C:\Høstkonsert 2012\Slideshow\Image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427" y="0"/>
            <a:ext cx="9015573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7772400" y="0"/>
            <a:ext cx="1371600" cy="400110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kern="0" dirty="0" smtClean="0"/>
              <a:t>Paris</a:t>
            </a: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09800"/>
            <a:ext cx="8555547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www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Hosle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Skolekorps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783503" y="609600"/>
            <a:ext cx="774603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sz="4000" dirty="0" smtClean="0"/>
              <a:t>Mange flere bilder,</a:t>
            </a:r>
          </a:p>
          <a:p>
            <a:pPr algn="ctr" eaLnBrk="1" hangingPunct="1"/>
            <a:r>
              <a:rPr lang="nb-NO" sz="4000" dirty="0" smtClean="0"/>
              <a:t>reportasjer og filmer finner du på:</a:t>
            </a:r>
            <a:endParaRPr lang="nb-NO" sz="4000" dirty="0"/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191000"/>
            <a:ext cx="8555547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www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Hosle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Skolekorps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sz="4800" dirty="0" smtClean="0"/>
              <a:t>Korpsets Bruktmarked!</a:t>
            </a:r>
            <a:endParaRPr lang="nb-NO" sz="4000" dirty="0" smtClean="0"/>
          </a:p>
          <a:p>
            <a:pPr algn="ctr" eaLnBrk="1" hangingPunct="1"/>
            <a:endParaRPr lang="nb-NO" sz="3200" dirty="0" smtClean="0"/>
          </a:p>
          <a:p>
            <a:pPr algn="ctr" eaLnBrk="1" hangingPunct="1"/>
            <a:r>
              <a:rPr lang="nb-NO" sz="3200" dirty="0" smtClean="0"/>
              <a:t>Har dine barn vokst ut av sine</a:t>
            </a:r>
          </a:p>
          <a:p>
            <a:pPr algn="ctr" eaLnBrk="1" hangingPunct="1"/>
            <a:r>
              <a:rPr lang="nb-NO" sz="3200" dirty="0" smtClean="0"/>
              <a:t> hvite skjorter, sorte sko?</a:t>
            </a:r>
          </a:p>
          <a:p>
            <a:pPr algn="ctr" eaLnBrk="1" hangingPunct="1"/>
            <a:r>
              <a:rPr lang="nb-NO" sz="3200" dirty="0" smtClean="0"/>
              <a:t>Har du andre </a:t>
            </a:r>
            <a:r>
              <a:rPr lang="nb-NO" sz="3200" dirty="0" err="1" smtClean="0"/>
              <a:t>korps-effekter</a:t>
            </a:r>
            <a:r>
              <a:rPr lang="nb-NO" sz="3200" dirty="0" smtClean="0"/>
              <a:t> du kan selge?</a:t>
            </a:r>
          </a:p>
          <a:p>
            <a:pPr algn="ctr" eaLnBrk="1" hangingPunct="1"/>
            <a:endParaRPr lang="nb-NO" sz="4000" dirty="0" smtClean="0"/>
          </a:p>
          <a:p>
            <a:pPr algn="ctr" eaLnBrk="1" hangingPunct="1"/>
            <a:r>
              <a:rPr lang="nb-NO" sz="4000" dirty="0" smtClean="0"/>
              <a:t>Legg ut en </a:t>
            </a:r>
            <a:r>
              <a:rPr lang="nb-NO" sz="4000" dirty="0" err="1" smtClean="0"/>
              <a:t>gratis-annonse</a:t>
            </a:r>
            <a:r>
              <a:rPr lang="nb-NO" sz="4000" dirty="0" smtClean="0"/>
              <a:t> på</a:t>
            </a:r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231" y="1066800"/>
            <a:ext cx="8555547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www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Hosle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Skolekorps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595234">
            <a:off x="419100" y="3449638"/>
            <a:ext cx="8305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457200" y="2895600"/>
            <a:ext cx="34660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sz="4000" dirty="0"/>
              <a:t>Last </a:t>
            </a:r>
            <a:r>
              <a:rPr lang="nb-NO" sz="4000" dirty="0" smtClean="0"/>
              <a:t>ned noter</a:t>
            </a:r>
            <a:endParaRPr lang="nb-NO" dirty="0"/>
          </a:p>
        </p:txBody>
      </p:sp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5105400" y="4572000"/>
            <a:ext cx="33778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sz="4000" dirty="0" smtClean="0"/>
              <a:t>til alt </a:t>
            </a:r>
            <a:r>
              <a:rPr lang="nb-NO" sz="4000" dirty="0"/>
              <a:t>vi </a:t>
            </a:r>
            <a:r>
              <a:rPr lang="nb-NO" sz="4000" dirty="0" smtClean="0"/>
              <a:t>spiller </a:t>
            </a:r>
            <a:endParaRPr lang="nb-NO" dirty="0"/>
          </a:p>
        </p:txBody>
      </p:sp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231" y="1066800"/>
            <a:ext cx="8555547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www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Hosle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Skolekorps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457200" y="3200400"/>
            <a:ext cx="37513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nb-NO" sz="4000" dirty="0"/>
              <a:t>abonner på </a:t>
            </a:r>
            <a:r>
              <a:rPr lang="nb-NO" sz="4000" dirty="0" smtClean="0"/>
              <a:t>info</a:t>
            </a:r>
          </a:p>
          <a:p>
            <a:pPr algn="ctr" eaLnBrk="1" hangingPunct="1"/>
            <a:r>
              <a:rPr lang="nb-NO" sz="4000" dirty="0" smtClean="0"/>
              <a:t>fra </a:t>
            </a:r>
            <a:r>
              <a:rPr lang="nb-NO" sz="4000" dirty="0"/>
              <a:t>korpset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514600"/>
            <a:ext cx="1447800" cy="20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60698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7000">
        <p14:flythrough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2067</TotalTime>
  <Words>656</Words>
  <Application>Microsoft Office PowerPoint</Application>
  <PresentationFormat>On-screen Show (4:3)</PresentationFormat>
  <Paragraphs>196</Paragraphs>
  <Slides>76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Verve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Sommertur for Hovedkorpset 23. – 27. juni   Mer info og påmelding kommer på www.HosleSkolekorps.no</vt:lpstr>
      <vt:lpstr>Slide 33</vt:lpstr>
      <vt:lpstr>Slide 34</vt:lpstr>
      <vt:lpstr>Slide 35</vt:lpstr>
      <vt:lpstr>Slide 36</vt:lpstr>
      <vt:lpstr>Sommertur for Hovedkorpset 23. – 27. juni   Mer info og påmelding kommer på www.HosleSkolekorps.no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Sommertur for Hovedkorpset 23. – 27. juni   Mer info og påmelding kommer på www.HosleSkolekorps.no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Sommertur for Hovedkorpset 23. – 27. juni   Mer info og påmelding kommer på www.HosleSkolekorps.no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</vt:vector>
  </TitlesOfParts>
  <Company>TANDBERG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thomas</cp:lastModifiedBy>
  <cp:revision>352</cp:revision>
  <dcterms:created xsi:type="dcterms:W3CDTF">2009-03-10T21:09:17Z</dcterms:created>
  <dcterms:modified xsi:type="dcterms:W3CDTF">2013-03-09T14:31:41Z</dcterms:modified>
</cp:coreProperties>
</file>